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gif" ContentType="image/gif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457200" y="4955189"/>
            <a:ext cx="8229600" cy="164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1" name="Shape 11"/>
          <p:cNvCxnSpPr/>
          <p:nvPr/>
        </p:nvCxnSpPr>
        <p:spPr>
          <a:xfrm>
            <a:off x="457200" y="548639"/>
            <a:ext cx="8229600" cy="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Shape 12"/>
          <p:cNvCxnSpPr/>
          <p:nvPr/>
        </p:nvCxnSpPr>
        <p:spPr>
          <a:xfrm>
            <a:off x="457200" y="4844510"/>
            <a:ext cx="8229600" cy="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rgbClr val="DA0002"/>
                </a:solidFill>
              </a:defRPr>
            </a:lvl1pPr>
            <a:lvl2pPr rtl="0">
              <a:defRPr>
                <a:solidFill>
                  <a:srgbClr val="DA0002"/>
                </a:solidFill>
              </a:defRPr>
            </a:lvl2pPr>
            <a:lvl3pPr rtl="0">
              <a:defRPr>
                <a:solidFill>
                  <a:srgbClr val="DA0002"/>
                </a:solidFill>
              </a:defRPr>
            </a:lvl3pPr>
            <a:lvl4pPr rtl="0">
              <a:defRPr>
                <a:solidFill>
                  <a:srgbClr val="DA0002"/>
                </a:solidFill>
              </a:defRPr>
            </a:lvl4pPr>
            <a:lvl5pPr rtl="0">
              <a:defRPr>
                <a:solidFill>
                  <a:srgbClr val="DA0002"/>
                </a:solidFill>
              </a:defRPr>
            </a:lvl5pPr>
            <a:lvl6pPr rtl="0">
              <a:defRPr>
                <a:solidFill>
                  <a:srgbClr val="DA0002"/>
                </a:solidFill>
              </a:defRPr>
            </a:lvl6pPr>
            <a:lvl7pPr rtl="0">
              <a:defRPr>
                <a:solidFill>
                  <a:srgbClr val="DA0002"/>
                </a:solidFill>
              </a:defRPr>
            </a:lvl7pPr>
            <a:lvl8pPr rtl="0">
              <a:defRPr>
                <a:solidFill>
                  <a:srgbClr val="DA0002"/>
                </a:solidFill>
              </a:defRPr>
            </a:lvl8pPr>
            <a:lvl9pPr rtl="0"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cxnSp>
        <p:nvCxnSpPr>
          <p:cNvPr id="16" name="Shape 16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rgbClr val="DA0002"/>
                </a:solidFill>
              </a:defRPr>
            </a:lvl1pPr>
            <a:lvl2pPr rtl="0">
              <a:defRPr>
                <a:solidFill>
                  <a:srgbClr val="DA0002"/>
                </a:solidFill>
              </a:defRPr>
            </a:lvl2pPr>
            <a:lvl3pPr rtl="0">
              <a:defRPr>
                <a:solidFill>
                  <a:srgbClr val="DA0002"/>
                </a:solidFill>
              </a:defRPr>
            </a:lvl3pPr>
            <a:lvl4pPr rtl="0">
              <a:defRPr>
                <a:solidFill>
                  <a:srgbClr val="DA0002"/>
                </a:solidFill>
              </a:defRPr>
            </a:lvl4pPr>
            <a:lvl5pPr rtl="0">
              <a:defRPr>
                <a:solidFill>
                  <a:srgbClr val="DA0002"/>
                </a:solidFill>
              </a:defRPr>
            </a:lvl5pPr>
            <a:lvl6pPr rtl="0">
              <a:defRPr>
                <a:solidFill>
                  <a:srgbClr val="DA0002"/>
                </a:solidFill>
              </a:defRPr>
            </a:lvl6pPr>
            <a:lvl7pPr rtl="0">
              <a:defRPr>
                <a:solidFill>
                  <a:srgbClr val="DA0002"/>
                </a:solidFill>
              </a:defRPr>
            </a:lvl7pPr>
            <a:lvl8pPr rtl="0">
              <a:defRPr>
                <a:solidFill>
                  <a:srgbClr val="DA0002"/>
                </a:solidFill>
              </a:defRPr>
            </a:lvl8pPr>
            <a:lvl9pPr rtl="0"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cxnSp>
        <p:nvCxnSpPr>
          <p:cNvPr id="21" name="Shape 21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chemeClr val="accent1"/>
                </a:solidFill>
              </a:defRPr>
            </a:lvl1pPr>
            <a:lvl2pPr rtl="0">
              <a:defRPr>
                <a:solidFill>
                  <a:schemeClr val="accent1"/>
                </a:solidFill>
              </a:defRPr>
            </a:lvl2pPr>
            <a:lvl3pPr rtl="0">
              <a:defRPr>
                <a:solidFill>
                  <a:schemeClr val="accent1"/>
                </a:solidFill>
              </a:defRPr>
            </a:lvl3pPr>
            <a:lvl4pPr rtl="0">
              <a:defRPr>
                <a:solidFill>
                  <a:schemeClr val="accent1"/>
                </a:solidFill>
              </a:defRPr>
            </a:lvl4pPr>
            <a:lvl5pPr rtl="0">
              <a:defRPr>
                <a:solidFill>
                  <a:schemeClr val="accent1"/>
                </a:solidFill>
              </a:defRPr>
            </a:lvl5pPr>
            <a:lvl6pPr rtl="0">
              <a:defRPr>
                <a:solidFill>
                  <a:schemeClr val="accent1"/>
                </a:solidFill>
              </a:defRPr>
            </a:lvl6pPr>
            <a:lvl7pPr rtl="0">
              <a:defRPr>
                <a:solidFill>
                  <a:schemeClr val="accent1"/>
                </a:solidFill>
              </a:defRPr>
            </a:lvl7pPr>
            <a:lvl8pPr rtl="0">
              <a:defRPr>
                <a:solidFill>
                  <a:schemeClr val="accent1"/>
                </a:solidFill>
              </a:defRPr>
            </a:lvl8pPr>
            <a:lvl9pPr rtl="0"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cxnSp>
        <p:nvCxnSpPr>
          <p:cNvPr id="24" name="Shape 24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7" name="Shape 27"/>
          <p:cNvCxnSpPr/>
          <p:nvPr/>
        </p:nvCxnSpPr>
        <p:spPr>
          <a:xfrm>
            <a:off x="457200" y="5757014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hape 29"/>
          <p:cNvCxnSpPr/>
          <p:nvPr/>
        </p:nvCxnSpPr>
        <p:spPr>
          <a:xfrm>
            <a:off x="457200" y="150852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7" name="Shape 7"/>
          <p:cNvCxnSpPr/>
          <p:nvPr/>
        </p:nvCxnSpPr>
        <p:spPr>
          <a:xfrm>
            <a:off x="457200" y="6697679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"/>
              <a:t>Haute-Normandie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subTitle" idx="1"/>
          </p:nvPr>
        </p:nvSpPr>
        <p:spPr>
          <a:xfrm>
            <a:off x="457200" y="4955189"/>
            <a:ext cx="8229600" cy="16434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"/>
              <a:t>By: Alex Williamson</a:t>
            </a:r>
          </a:p>
        </p:txBody>
      </p:sp>
      <p:sp>
        <p:nvSpPr>
          <p:cNvPr id="51" name="Shape 51"/>
          <p:cNvSpPr/>
          <p:nvPr/>
        </p:nvSpPr>
        <p:spPr>
          <a:xfrm>
            <a:off x="457200" y="2093262"/>
            <a:ext cx="3770221" cy="24853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52" name="Shape 52"/>
          <p:cNvSpPr/>
          <p:nvPr/>
        </p:nvSpPr>
        <p:spPr>
          <a:xfrm>
            <a:off x="4956361" y="2093718"/>
            <a:ext cx="3730438" cy="248443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Haute-Normandie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Le nom de la région c'est Haute-Normandie.</a:t>
            </a:r>
          </a:p>
          <a:p>
            <a:endParaRPr/>
          </a:p>
          <a:p>
            <a:pPr lvl="0" rtl="0">
              <a:buNone/>
            </a:pPr>
            <a:r>
              <a:rPr lang="en"/>
              <a:t>- La capitale est Rouen.</a:t>
            </a:r>
          </a:p>
          <a:p>
            <a:endParaRPr/>
          </a:p>
          <a:p>
            <a:pPr lvl="0" rtl="0">
              <a:buNone/>
            </a:pPr>
            <a:r>
              <a:rPr lang="en"/>
              <a:t>- Le drapeau de la Haute-Normandie: </a:t>
            </a:r>
          </a:p>
          <a:p>
            <a:endParaRPr/>
          </a:p>
        </p:txBody>
      </p:sp>
      <p:sp>
        <p:nvSpPr>
          <p:cNvPr id="59" name="Shape 59"/>
          <p:cNvSpPr/>
          <p:nvPr/>
        </p:nvSpPr>
        <p:spPr>
          <a:xfrm>
            <a:off x="5073950" y="4324662"/>
            <a:ext cx="3105150" cy="20669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3000"/>
              <a:t>La géographie de la Haute-Normandie</a:t>
            </a:r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La Manche est sur la ligne océan de Haute-Normandie.</a:t>
            </a:r>
          </a:p>
          <a:p>
            <a:pPr lvl="0" rtl="0">
              <a:buNone/>
            </a:pPr>
            <a:r>
              <a:rPr lang="en"/>
              <a:t>- La Seine traverse la Haute-Normandie.</a:t>
            </a:r>
          </a:p>
          <a:p>
            <a:endParaRPr/>
          </a:p>
          <a:p>
            <a:endParaRPr/>
          </a:p>
        </p:txBody>
      </p:sp>
      <p:sp>
        <p:nvSpPr>
          <p:cNvPr id="66" name="Shape 66"/>
          <p:cNvSpPr/>
          <p:nvPr/>
        </p:nvSpPr>
        <p:spPr>
          <a:xfrm>
            <a:off x="457200" y="3299177"/>
            <a:ext cx="2587417" cy="326872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Description politique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457200" y="1509243"/>
            <a:ext cx="8229600" cy="50586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Les villes principales de la Haute-Normandie sont Rouen et Évreux.</a:t>
            </a:r>
          </a:p>
          <a:p>
            <a:endParaRPr/>
          </a:p>
          <a:p>
            <a:pPr lvl="0" rtl="0">
              <a:buNone/>
            </a:pPr>
            <a:r>
              <a:rPr lang="en"/>
              <a:t>- Haute-Normandie dispose de</a:t>
            </a:r>
          </a:p>
          <a:p>
            <a:pPr lvl="0" rtl="0">
              <a:buNone/>
            </a:pPr>
            <a:r>
              <a:rPr lang="en"/>
              <a:t> deux départements qui sont</a:t>
            </a:r>
          </a:p>
          <a:p>
            <a:pPr lvl="0" rtl="0">
              <a:buNone/>
            </a:pPr>
            <a:r>
              <a:rPr lang="en"/>
              <a:t>Seine-Maritime et Eure.</a:t>
            </a:r>
          </a:p>
          <a:p>
            <a:endParaRPr/>
          </a:p>
          <a:p>
            <a:pPr lvl="0" rtl="0">
              <a:buNone/>
            </a:pPr>
            <a:r>
              <a:rPr lang="en"/>
              <a:t>- Chef de file de </a:t>
            </a:r>
          </a:p>
          <a:p>
            <a:pPr lvl="0" rtl="0">
              <a:buNone/>
            </a:pPr>
            <a:r>
              <a:rPr lang="en"/>
              <a:t>Haute-Normandie est Alain</a:t>
            </a:r>
          </a:p>
          <a:p>
            <a:pPr lvl="0" rtl="0">
              <a:buNone/>
            </a:pPr>
            <a:r>
              <a:rPr lang="en"/>
              <a:t>Le Vern.</a:t>
            </a:r>
          </a:p>
        </p:txBody>
      </p:sp>
      <p:sp>
        <p:nvSpPr>
          <p:cNvPr id="73" name="Shape 73"/>
          <p:cNvSpPr/>
          <p:nvPr/>
        </p:nvSpPr>
        <p:spPr>
          <a:xfrm>
            <a:off x="5678829" y="2212585"/>
            <a:ext cx="3007971" cy="374292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Le histoire de la Haute-Normandie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Dieppe est l'endroit où les Alliés ont débarqué sur l'invasion du jour J en 1944.</a:t>
            </a:r>
          </a:p>
          <a:p>
            <a:pPr lvl="0" rtl="0">
              <a:buNone/>
            </a:pPr>
            <a:r>
              <a:rPr lang="en"/>
              <a:t>- Normandie divisée en deux régions en 1956.</a:t>
            </a:r>
          </a:p>
          <a:p>
            <a:pPr lvl="0" rtl="0">
              <a:buNone/>
            </a:pPr>
            <a:r>
              <a:rPr lang="en"/>
              <a:t>- Les Normands et leur chef de file Rollo trouve sur le territoire de Normandie autour de 911 ou 912.</a:t>
            </a:r>
          </a:p>
          <a:p>
            <a:pPr>
              <a:buNone/>
            </a:pPr>
            <a:r>
              <a:rPr lang="en"/>
              <a:t>- Claude Monet a vécu à Giverny.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culture de la Haute-Normandie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Alimentaire différent qui est de la Haute-Normandie sont les suivantes:</a:t>
            </a:r>
          </a:p>
          <a:p>
            <a:pPr lvl="0" rtl="0">
              <a:buNone/>
            </a:pPr>
            <a:r>
              <a:rPr lang="en"/>
              <a:t>	</a:t>
            </a:r>
            <a:r>
              <a:rPr lang="en" sz="2400"/>
              <a:t>- Marmite Dieppoise - Fish Stew</a:t>
            </a:r>
          </a:p>
          <a:p>
            <a:pPr lvl="0" rtl="0">
              <a:buNone/>
            </a:pPr>
            <a:r>
              <a:rPr lang="en" sz="2400"/>
              <a:t>	- Neufchâtel - Cheese</a:t>
            </a:r>
          </a:p>
          <a:p>
            <a:pPr lvl="0" rtl="0">
              <a:buNone/>
            </a:pPr>
            <a:r>
              <a:rPr lang="en" sz="2400"/>
              <a:t>	- Omelettes</a:t>
            </a:r>
          </a:p>
          <a:p>
            <a:pPr lvl="0" rtl="0">
              <a:buNone/>
            </a:pPr>
            <a:r>
              <a:rPr lang="en" sz="2400"/>
              <a:t>	- Hareng Saur - Smoked Herring</a:t>
            </a:r>
          </a:p>
          <a:p>
            <a:endParaRPr/>
          </a:p>
          <a:p>
            <a:pPr lvl="0" rtl="0">
              <a:buNone/>
            </a:pPr>
            <a:r>
              <a:rPr lang="en"/>
              <a:t>- Haute-Normandie est également connu pour leurs aliments à base de pommes.</a:t>
            </a:r>
          </a:p>
        </p:txBody>
      </p:sp>
      <p:sp>
        <p:nvSpPr>
          <p:cNvPr id="86" name="Shape 86"/>
          <p:cNvSpPr/>
          <p:nvPr/>
        </p:nvSpPr>
        <p:spPr>
          <a:xfrm>
            <a:off x="5967640" y="3021620"/>
            <a:ext cx="2284560" cy="18705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7" name="Shape 87"/>
          <p:cNvSpPr txBox="1"/>
          <p:nvPr/>
        </p:nvSpPr>
        <p:spPr>
          <a:xfrm>
            <a:off x="6240675" y="2720050"/>
            <a:ext cx="1697700" cy="1446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Marmite Dieppoise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3000"/>
              <a:t>Raisons pour visiter la Haute-Normandie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2400"/>
              <a:t>Haute-Normandie est un endroit formidable à visiter vous pourriez	</a:t>
            </a:r>
          </a:p>
          <a:p>
            <a:pPr lvl="0" indent="457200" rtl="0">
              <a:buNone/>
            </a:pPr>
            <a:r>
              <a:rPr lang="en" sz="2400"/>
              <a:t>- Visitez la plus haute cathédrale se trouve là.</a:t>
            </a:r>
          </a:p>
          <a:p>
            <a:pPr lvl="0" rtl="0">
              <a:buNone/>
            </a:pPr>
            <a:r>
              <a:rPr lang="en" sz="2400"/>
              <a:t>	- Visitez la capitale, Rouen.</a:t>
            </a:r>
          </a:p>
          <a:p>
            <a:pPr lvl="0" rtl="0">
              <a:buNone/>
            </a:pPr>
            <a:r>
              <a:rPr lang="en" sz="2400"/>
              <a:t>	- Visitez le site le jour j invasion.</a:t>
            </a:r>
          </a:p>
          <a:p>
            <a:pPr lvl="0" rtl="0">
              <a:buNone/>
            </a:pPr>
            <a:r>
              <a:rPr lang="en" sz="2400"/>
              <a:t>	- Mangez des aliments à base de pommes.</a:t>
            </a:r>
          </a:p>
          <a:p>
            <a:pPr>
              <a:buNone/>
            </a:pPr>
            <a:r>
              <a:rPr lang="en" sz="2400"/>
              <a:t>	- Aller à la maison de Claude Monet.</a:t>
            </a:r>
          </a:p>
        </p:txBody>
      </p:sp>
      <p:sp>
        <p:nvSpPr>
          <p:cNvPr id="94" name="Shape 94"/>
          <p:cNvSpPr/>
          <p:nvPr/>
        </p:nvSpPr>
        <p:spPr>
          <a:xfrm>
            <a:off x="5936072" y="4224026"/>
            <a:ext cx="2808602" cy="19662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-http://english.turkcebilgi.com/Haute-Normandie</a:t>
            </a:r>
          </a:p>
          <a:p>
            <a:pPr lvl="0" rtl="0">
              <a:buNone/>
            </a:pPr>
            <a:r>
              <a:rPr lang="en"/>
              <a:t>-http://en.wikipedia.org/wiki/Normandy</a:t>
            </a:r>
          </a:p>
          <a:p>
            <a:pPr lvl="0" rtl="0">
              <a:buNone/>
            </a:pPr>
            <a:r>
              <a:rPr lang="en"/>
              <a:t>-en.wikipedia.org/wiki/Upper_Normandy</a:t>
            </a:r>
          </a:p>
          <a:p>
            <a:pPr lvl="0" rtl="0">
              <a:buNone/>
            </a:pPr>
            <a:r>
              <a:rPr lang="en"/>
              <a:t>-historymedren.about.com/library/who/blwwrollo.htm</a:t>
            </a:r>
          </a:p>
          <a:p>
            <a:pPr lvl="0" rtl="0">
              <a:buNone/>
            </a:pPr>
            <a:r>
              <a:rPr lang="en"/>
              <a:t>-www.webinfrance.com/region-haute-normandie-france.html</a:t>
            </a:r>
          </a:p>
          <a:p>
            <a:pPr lvl="0" rtl="0">
              <a:buNone/>
            </a:pPr>
            <a:r>
              <a:rPr lang="en"/>
              <a:t>-www.french-property.com/regions/haute_normandie/information.htm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Microsoft Macintosh PowerPoint</Application>
  <PresentationFormat>On-screen Show (4:3)</PresentationFormat>
  <Paragraphs>49</Paragraphs>
  <Slides>8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/>
      <vt:lpstr/>
      <vt:lpstr>Haute-Normandie</vt:lpstr>
      <vt:lpstr>Haute-Normandie</vt:lpstr>
      <vt:lpstr>La géographie de la Haute-Normandie</vt:lpstr>
      <vt:lpstr>Description politique</vt:lpstr>
      <vt:lpstr>Le histoire de la Haute-Normandie</vt:lpstr>
      <vt:lpstr>La culture de la Haute-Normandie</vt:lpstr>
      <vt:lpstr>Raisons pour visiter la Haute-Normandie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Haute-Normandie</dc:title>
  <cp:lastModifiedBy>user</cp:lastModifiedBy>
  <cp:revision>1</cp:revision>
  <dcterms:created xsi:type="dcterms:W3CDTF">2012-08-26T16:18:49Z</dcterms:created>
  <dcterms:modified xsi:type="dcterms:W3CDTF">2012-08-26T16:19:36Z</dcterms:modified>
</cp:coreProperties>
</file>